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8" r:id="rId33"/>
    <p:sldId id="297" r:id="rId34"/>
    <p:sldId id="299" r:id="rId35"/>
    <p:sldId id="300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95" d="100"/>
          <a:sy n="95" d="100"/>
        </p:scale>
        <p:origin x="-1044" y="6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772400" cy="1470025"/>
          </a:xfrm>
        </p:spPr>
        <p:txBody>
          <a:bodyPr/>
          <a:lstStyle/>
          <a:p>
            <a:r>
              <a:rPr lang="en-US" dirty="0" smtClean="0"/>
              <a:t>UNIT-IV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981200"/>
            <a:ext cx="7162800" cy="3581400"/>
          </a:xfrm>
        </p:spPr>
        <p:txBody>
          <a:bodyPr>
            <a:normAutofit fontScale="32500" lnSpcReduction="20000"/>
          </a:bodyPr>
          <a:lstStyle/>
          <a:p>
            <a:pPr algn="just"/>
            <a:r>
              <a:rPr lang="en-US" sz="6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Syllabus: </a:t>
            </a:r>
            <a:r>
              <a:rPr lang="en-US" sz="6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Task communication of RTOS, Shared memory, pipes, memory mapped objects, message passing, message queue, mailbox, signaling, RPC and sockets, task communication/synchronization issues, racing, deadlock, live lock, the dining philosopher’s problem.</a:t>
            </a:r>
          </a:p>
          <a:p>
            <a:pPr algn="just"/>
            <a:endParaRPr lang="en-US" sz="6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6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6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Course Outcome :</a:t>
            </a:r>
          </a:p>
          <a:p>
            <a:pPr algn="just"/>
            <a:r>
              <a:rPr lang="en-IN" sz="6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Analyze various communication mechanisms for inter process communication in real time operating systems.</a:t>
            </a:r>
            <a:endParaRPr lang="en-US" sz="6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4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hangingPunct="0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00200"/>
            <a:ext cx="6553200" cy="3505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What is task communication ?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Types of task processes based on communication .</a:t>
            </a:r>
          </a:p>
          <a:p>
            <a:pPr lvl="2">
              <a:buFont typeface="Wingdings" pitchFamily="2" charset="2"/>
              <a:buChar char="Ø"/>
            </a:pPr>
            <a:r>
              <a:rPr lang="en-US" dirty="0" smtClean="0"/>
              <a:t>      Co-Operating Processes</a:t>
            </a:r>
          </a:p>
          <a:p>
            <a:pPr lvl="2">
              <a:buFont typeface="Wingdings" pitchFamily="2" charset="2"/>
              <a:buChar char="Ø"/>
            </a:pPr>
            <a:r>
              <a:rPr lang="en-US" dirty="0" smtClean="0"/>
              <a:t>      Competing Processes </a:t>
            </a:r>
          </a:p>
          <a:p>
            <a:pPr>
              <a:buNone/>
            </a:pP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381000"/>
            <a:ext cx="63627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Co-Operating Processes</a:t>
            </a:r>
            <a:endParaRPr lang="en-IN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8229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7315200" cy="16764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What is IPC ?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IPC Mechanisms </a:t>
            </a:r>
          </a:p>
          <a:p>
            <a:pPr>
              <a:buNone/>
            </a:pPr>
            <a:r>
              <a:rPr lang="en-US" dirty="0" smtClean="0"/>
              <a:t>     </a:t>
            </a:r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457200"/>
            <a:ext cx="71628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2971800"/>
            <a:ext cx="56388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IPC </a:t>
            </a:r>
            <a:endParaRPr lang="en-IN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19200"/>
            <a:ext cx="8229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Shared Memory </a:t>
            </a:r>
            <a:endParaRPr lang="en-IN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752600"/>
            <a:ext cx="7543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3733800"/>
            <a:ext cx="6705600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914400"/>
            <a:ext cx="8229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4114800"/>
            <a:ext cx="6096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Pipes 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Unidirectional Pipe :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Bidirectional Pipe :</a:t>
            </a:r>
          </a:p>
          <a:p>
            <a:pPr>
              <a:buNone/>
            </a:pPr>
            <a:endParaRPr lang="en-IN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438400"/>
            <a:ext cx="427672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4267200"/>
            <a:ext cx="403860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Pipes </a:t>
            </a:r>
            <a:endParaRPr lang="en-IN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752600"/>
            <a:ext cx="6038850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143000"/>
            <a:ext cx="7543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4988" y="762000"/>
            <a:ext cx="8118012" cy="536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95400" y="838200"/>
            <a:ext cx="7010400" cy="5018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620000" cy="838200"/>
          </a:xfrm>
        </p:spPr>
        <p:txBody>
          <a:bodyPr/>
          <a:lstStyle/>
          <a:p>
            <a:r>
              <a:rPr lang="en-US" dirty="0" smtClean="0"/>
              <a:t>Message Passing 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143001"/>
            <a:ext cx="8077200" cy="2971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114800"/>
            <a:ext cx="7315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Message Queue</a:t>
            </a:r>
            <a:endParaRPr lang="en-IN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8077200" cy="3240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4267200"/>
            <a:ext cx="6067425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Mail Box</a:t>
            </a:r>
            <a:endParaRPr lang="en-IN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95400"/>
            <a:ext cx="8686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143000"/>
            <a:ext cx="6553200" cy="3925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Remote Procedure Calls ( RPC )</a:t>
            </a:r>
            <a:endParaRPr lang="en-IN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447800"/>
            <a:ext cx="8229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1219200"/>
            <a:ext cx="7010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Sockets </a:t>
            </a:r>
            <a:endParaRPr lang="en-IN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95400"/>
            <a:ext cx="822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Synchronization </a:t>
            </a:r>
            <a:endParaRPr lang="en-IN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2133600"/>
            <a:ext cx="8229600" cy="129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Synchronization Issues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76400"/>
            <a:ext cx="5486400" cy="26670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Racing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Dead Lock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Live Lock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Starvation</a:t>
            </a:r>
            <a:endParaRPr lang="en-IN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Racing</a:t>
            </a:r>
            <a:endParaRPr lang="en-IN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00200"/>
            <a:ext cx="8229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954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513523"/>
            <a:ext cx="8229600" cy="3632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762000"/>
            <a:ext cx="7620000" cy="382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762000"/>
            <a:ext cx="6934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95337" y="581819"/>
            <a:ext cx="8010525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219200"/>
            <a:ext cx="6934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3124200"/>
            <a:ext cx="8229600" cy="1660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609600"/>
            <a:ext cx="7467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Dead Lock </a:t>
            </a:r>
            <a:endParaRPr lang="en-IN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295400"/>
            <a:ext cx="7086600" cy="4559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0" y="685801"/>
            <a:ext cx="6705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971801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4572000"/>
            <a:ext cx="7772401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Conditions favoring Dead Lock situations 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38400"/>
            <a:ext cx="6400800" cy="27432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Mutual Exclusion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Hold and wait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No resource Preemption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Circular Wait </a:t>
            </a: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6934200" cy="1143000"/>
          </a:xfrm>
        </p:spPr>
        <p:txBody>
          <a:bodyPr/>
          <a:lstStyle/>
          <a:p>
            <a:r>
              <a:rPr lang="en-US" dirty="0" smtClean="0"/>
              <a:t>Dead Lock Handling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828800"/>
            <a:ext cx="4191000" cy="26670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Ignore Dead Lock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Detect and Recover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Avoid Dead Locks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Prevent Dead Locks</a:t>
            </a:r>
            <a:endParaRPr lang="en-IN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914400"/>
            <a:ext cx="7391400" cy="473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685800"/>
            <a:ext cx="73914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161</Words>
  <Application>Microsoft Office PowerPoint</Application>
  <PresentationFormat>On-screen Show (4:3)</PresentationFormat>
  <Paragraphs>48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UNIT-IV</vt:lpstr>
      <vt:lpstr>Slide 2</vt:lpstr>
      <vt:lpstr>Co-Operating Processes</vt:lpstr>
      <vt:lpstr>Slide 4</vt:lpstr>
      <vt:lpstr>IPC </vt:lpstr>
      <vt:lpstr>Shared Memory </vt:lpstr>
      <vt:lpstr>Slide 7</vt:lpstr>
      <vt:lpstr>Pipes </vt:lpstr>
      <vt:lpstr>Pipes </vt:lpstr>
      <vt:lpstr>Slide 10</vt:lpstr>
      <vt:lpstr>Slide 11</vt:lpstr>
      <vt:lpstr>Slide 12</vt:lpstr>
      <vt:lpstr>Message Passing </vt:lpstr>
      <vt:lpstr>Message Queue</vt:lpstr>
      <vt:lpstr>Mail Box</vt:lpstr>
      <vt:lpstr>Slide 16</vt:lpstr>
      <vt:lpstr>Remote Procedure Calls ( RPC )</vt:lpstr>
      <vt:lpstr>Slide 18</vt:lpstr>
      <vt:lpstr>Sockets </vt:lpstr>
      <vt:lpstr>Task Synchronization </vt:lpstr>
      <vt:lpstr>Task Synchronization Issues </vt:lpstr>
      <vt:lpstr>Racing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Dead Lock </vt:lpstr>
      <vt:lpstr>Slide 31</vt:lpstr>
      <vt:lpstr>Conditions favoring Dead Lock situations  </vt:lpstr>
      <vt:lpstr>Dead Lock Handling</vt:lpstr>
      <vt:lpstr>Slide 34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UNIT-III</dc:title>
  <dc:creator>lendi</dc:creator>
  <cp:lastModifiedBy>lendi</cp:lastModifiedBy>
  <cp:revision>59</cp:revision>
  <dcterms:created xsi:type="dcterms:W3CDTF">2006-08-16T00:00:00Z</dcterms:created>
  <dcterms:modified xsi:type="dcterms:W3CDTF">2021-06-28T18:51:44Z</dcterms:modified>
</cp:coreProperties>
</file>